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9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4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CA06E6-0836-4A35-A165-174226B6EFAE}" v="32" dt="2025-07-17T10:27:47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ha Kiran Paruchuri" userId="28e27febcc300f35" providerId="LiveId" clId="{D1CA06E6-0836-4A35-A165-174226B6EFAE}"/>
    <pc:docChg chg="undo custSel addSld delSld modSld">
      <pc:chgData name="Usha Kiran Paruchuri" userId="28e27febcc300f35" providerId="LiveId" clId="{D1CA06E6-0836-4A35-A165-174226B6EFAE}" dt="2025-07-17T10:27:47.015" v="451"/>
      <pc:docMkLst>
        <pc:docMk/>
      </pc:docMkLst>
      <pc:sldChg chg="addSp modSp mod">
        <pc:chgData name="Usha Kiran Paruchuri" userId="28e27febcc300f35" providerId="LiveId" clId="{D1CA06E6-0836-4A35-A165-174226B6EFAE}" dt="2025-07-17T10:25:37.815" v="398" actId="1076"/>
        <pc:sldMkLst>
          <pc:docMk/>
          <pc:sldMk cId="3381197946" sldId="264"/>
        </pc:sldMkLst>
        <pc:picChg chg="add mod">
          <ac:chgData name="Usha Kiran Paruchuri" userId="28e27febcc300f35" providerId="LiveId" clId="{D1CA06E6-0836-4A35-A165-174226B6EFAE}" dt="2025-07-17T10:25:37.815" v="398" actId="1076"/>
          <ac:picMkLst>
            <pc:docMk/>
            <pc:sldMk cId="3381197946" sldId="264"/>
            <ac:picMk id="3" creationId="{97019647-BEB6-B058-9B73-AA17A7FD8843}"/>
          </ac:picMkLst>
        </pc:picChg>
        <pc:picChg chg="add mod">
          <ac:chgData name="Usha Kiran Paruchuri" userId="28e27febcc300f35" providerId="LiveId" clId="{D1CA06E6-0836-4A35-A165-174226B6EFAE}" dt="2025-07-17T08:04:25.702" v="170" actId="14100"/>
          <ac:picMkLst>
            <pc:docMk/>
            <pc:sldMk cId="3381197946" sldId="264"/>
            <ac:picMk id="5" creationId="{11DD31E8-8ED8-3792-06CD-9F62953C3172}"/>
          </ac:picMkLst>
        </pc:picChg>
        <pc:picChg chg="add mod">
          <ac:chgData name="Usha Kiran Paruchuri" userId="28e27febcc300f35" providerId="LiveId" clId="{D1CA06E6-0836-4A35-A165-174226B6EFAE}" dt="2025-07-17T08:04:32.151" v="172" actId="1076"/>
          <ac:picMkLst>
            <pc:docMk/>
            <pc:sldMk cId="3381197946" sldId="264"/>
            <ac:picMk id="8" creationId="{E59DB0FF-7A6F-2C06-3C84-685F34EFD461}"/>
          </ac:picMkLst>
        </pc:picChg>
        <pc:picChg chg="add mod">
          <ac:chgData name="Usha Kiran Paruchuri" userId="28e27febcc300f35" providerId="LiveId" clId="{D1CA06E6-0836-4A35-A165-174226B6EFAE}" dt="2025-07-17T08:06:04.881" v="174" actId="14100"/>
          <ac:picMkLst>
            <pc:docMk/>
            <pc:sldMk cId="3381197946" sldId="264"/>
            <ac:picMk id="10" creationId="{8B1E0C88-288F-62D1-B84A-B45B4C0D484B}"/>
          </ac:picMkLst>
        </pc:picChg>
        <pc:picChg chg="add mod">
          <ac:chgData name="Usha Kiran Paruchuri" userId="28e27febcc300f35" providerId="LiveId" clId="{D1CA06E6-0836-4A35-A165-174226B6EFAE}" dt="2025-07-17T08:18:03.421" v="184" actId="1076"/>
          <ac:picMkLst>
            <pc:docMk/>
            <pc:sldMk cId="3381197946" sldId="264"/>
            <ac:picMk id="12" creationId="{0410C2F6-7746-F874-4E93-FEF715758F59}"/>
          </ac:picMkLst>
        </pc:picChg>
      </pc:sldChg>
      <pc:sldChg chg="addSp delSp modSp mod">
        <pc:chgData name="Usha Kiran Paruchuri" userId="28e27febcc300f35" providerId="LiveId" clId="{D1CA06E6-0836-4A35-A165-174226B6EFAE}" dt="2025-07-17T10:25:56.034" v="401" actId="732"/>
        <pc:sldMkLst>
          <pc:docMk/>
          <pc:sldMk cId="4148099015" sldId="265"/>
        </pc:sldMkLst>
        <pc:picChg chg="add mod">
          <ac:chgData name="Usha Kiran Paruchuri" userId="28e27febcc300f35" providerId="LiveId" clId="{D1CA06E6-0836-4A35-A165-174226B6EFAE}" dt="2025-07-17T10:25:43.319" v="399" actId="1076"/>
          <ac:picMkLst>
            <pc:docMk/>
            <pc:sldMk cId="4148099015" sldId="265"/>
            <ac:picMk id="3" creationId="{4161E4EE-ADC8-A18D-6C53-CDD25BFF098F}"/>
          </ac:picMkLst>
        </pc:picChg>
        <pc:picChg chg="add del mod">
          <ac:chgData name="Usha Kiran Paruchuri" userId="28e27febcc300f35" providerId="LiveId" clId="{D1CA06E6-0836-4A35-A165-174226B6EFAE}" dt="2025-07-17T09:35:14.108" v="263" actId="478"/>
          <ac:picMkLst>
            <pc:docMk/>
            <pc:sldMk cId="4148099015" sldId="265"/>
            <ac:picMk id="5" creationId="{F56CB465-4AA0-9F76-D56E-A1E67069B00D}"/>
          </ac:picMkLst>
        </pc:picChg>
        <pc:picChg chg="add mod modCrop">
          <ac:chgData name="Usha Kiran Paruchuri" userId="28e27febcc300f35" providerId="LiveId" clId="{D1CA06E6-0836-4A35-A165-174226B6EFAE}" dt="2025-07-17T10:25:56.034" v="401" actId="732"/>
          <ac:picMkLst>
            <pc:docMk/>
            <pc:sldMk cId="4148099015" sldId="265"/>
            <ac:picMk id="8" creationId="{27B06802-C598-19E7-9E7C-5B7DE321F66B}"/>
          </ac:picMkLst>
        </pc:picChg>
        <pc:picChg chg="add mod modCrop">
          <ac:chgData name="Usha Kiran Paruchuri" userId="28e27febcc300f35" providerId="LiveId" clId="{D1CA06E6-0836-4A35-A165-174226B6EFAE}" dt="2025-07-17T09:38:42.377" v="341" actId="1076"/>
          <ac:picMkLst>
            <pc:docMk/>
            <pc:sldMk cId="4148099015" sldId="265"/>
            <ac:picMk id="10" creationId="{8D2B5239-1D18-1BFD-D99D-5A3B7B045B3F}"/>
          </ac:picMkLst>
        </pc:picChg>
        <pc:picChg chg="add mod modCrop">
          <ac:chgData name="Usha Kiran Paruchuri" userId="28e27febcc300f35" providerId="LiveId" clId="{D1CA06E6-0836-4A35-A165-174226B6EFAE}" dt="2025-07-17T09:39:18.830" v="354" actId="14100"/>
          <ac:picMkLst>
            <pc:docMk/>
            <pc:sldMk cId="4148099015" sldId="265"/>
            <ac:picMk id="12" creationId="{941FB945-A3C8-2A30-D9A0-06D4F86AC475}"/>
          </ac:picMkLst>
        </pc:picChg>
        <pc:picChg chg="add mod modCrop">
          <ac:chgData name="Usha Kiran Paruchuri" userId="28e27febcc300f35" providerId="LiveId" clId="{D1CA06E6-0836-4A35-A165-174226B6EFAE}" dt="2025-07-17T09:39:33.478" v="359" actId="14100"/>
          <ac:picMkLst>
            <pc:docMk/>
            <pc:sldMk cId="4148099015" sldId="265"/>
            <ac:picMk id="14" creationId="{4E57CD28-15F9-B316-7DBA-F63250F8C2B9}"/>
          </ac:picMkLst>
        </pc:picChg>
        <pc:picChg chg="add mod modCrop">
          <ac:chgData name="Usha Kiran Paruchuri" userId="28e27febcc300f35" providerId="LiveId" clId="{D1CA06E6-0836-4A35-A165-174226B6EFAE}" dt="2025-07-17T09:39:12.383" v="352" actId="14100"/>
          <ac:picMkLst>
            <pc:docMk/>
            <pc:sldMk cId="4148099015" sldId="265"/>
            <ac:picMk id="16" creationId="{D28E2F4E-A732-B1FF-3488-95A39E17BAC0}"/>
          </ac:picMkLst>
        </pc:picChg>
      </pc:sldChg>
      <pc:sldChg chg="addSp delSp modSp mod">
        <pc:chgData name="Usha Kiran Paruchuri" userId="28e27febcc300f35" providerId="LiveId" clId="{D1CA06E6-0836-4A35-A165-174226B6EFAE}" dt="2025-07-17T09:21:50.131" v="252" actId="1076"/>
        <pc:sldMkLst>
          <pc:docMk/>
          <pc:sldMk cId="372674400" sldId="266"/>
        </pc:sldMkLst>
        <pc:spChg chg="add del mod">
          <ac:chgData name="Usha Kiran Paruchuri" userId="28e27febcc300f35" providerId="LiveId" clId="{D1CA06E6-0836-4A35-A165-174226B6EFAE}" dt="2025-07-17T09:21:04.358" v="242" actId="14100"/>
          <ac:spMkLst>
            <pc:docMk/>
            <pc:sldMk cId="372674400" sldId="266"/>
            <ac:spMk id="13" creationId="{EFF5FC1A-49F3-248F-A4F7-57453B8D25E2}"/>
          </ac:spMkLst>
        </pc:spChg>
        <pc:spChg chg="add mod">
          <ac:chgData name="Usha Kiran Paruchuri" userId="28e27febcc300f35" providerId="LiveId" clId="{D1CA06E6-0836-4A35-A165-174226B6EFAE}" dt="2025-07-17T09:21:22.953" v="246" actId="1076"/>
          <ac:spMkLst>
            <pc:docMk/>
            <pc:sldMk cId="372674400" sldId="266"/>
            <ac:spMk id="14" creationId="{92423B82-EC80-D634-21E4-60A49A5F56B4}"/>
          </ac:spMkLst>
        </pc:spChg>
        <pc:spChg chg="add mod">
          <ac:chgData name="Usha Kiran Paruchuri" userId="28e27febcc300f35" providerId="LiveId" clId="{D1CA06E6-0836-4A35-A165-174226B6EFAE}" dt="2025-07-17T09:21:36.455" v="250" actId="1076"/>
          <ac:spMkLst>
            <pc:docMk/>
            <pc:sldMk cId="372674400" sldId="266"/>
            <ac:spMk id="15" creationId="{783DF393-736C-6E1E-0BBC-37406FF31CD2}"/>
          </ac:spMkLst>
        </pc:spChg>
        <pc:picChg chg="add del">
          <ac:chgData name="Usha Kiran Paruchuri" userId="28e27febcc300f35" providerId="LiveId" clId="{D1CA06E6-0836-4A35-A165-174226B6EFAE}" dt="2025-07-17T09:18:13.159" v="201" actId="22"/>
          <ac:picMkLst>
            <pc:docMk/>
            <pc:sldMk cId="372674400" sldId="266"/>
            <ac:picMk id="3" creationId="{0090F5D9-BC75-79DB-86B7-7D29ADCE6D20}"/>
          </ac:picMkLst>
        </pc:picChg>
        <pc:picChg chg="add mod">
          <ac:chgData name="Usha Kiran Paruchuri" userId="28e27febcc300f35" providerId="LiveId" clId="{D1CA06E6-0836-4A35-A165-174226B6EFAE}" dt="2025-07-17T09:20:13.121" v="233" actId="1076"/>
          <ac:picMkLst>
            <pc:docMk/>
            <pc:sldMk cId="372674400" sldId="266"/>
            <ac:picMk id="5" creationId="{1432AA5B-47E2-7589-C127-02C1213ADFB3}"/>
          </ac:picMkLst>
        </pc:picChg>
        <pc:picChg chg="add mod">
          <ac:chgData name="Usha Kiran Paruchuri" userId="28e27febcc300f35" providerId="LiveId" clId="{D1CA06E6-0836-4A35-A165-174226B6EFAE}" dt="2025-07-17T09:20:23.138" v="236" actId="1076"/>
          <ac:picMkLst>
            <pc:docMk/>
            <pc:sldMk cId="372674400" sldId="266"/>
            <ac:picMk id="8" creationId="{A41AED02-75A7-1160-E98E-808AE3C1A488}"/>
          </ac:picMkLst>
        </pc:picChg>
        <pc:picChg chg="add mod">
          <ac:chgData name="Usha Kiran Paruchuri" userId="28e27febcc300f35" providerId="LiveId" clId="{D1CA06E6-0836-4A35-A165-174226B6EFAE}" dt="2025-07-17T09:21:50.131" v="252" actId="1076"/>
          <ac:picMkLst>
            <pc:docMk/>
            <pc:sldMk cId="372674400" sldId="266"/>
            <ac:picMk id="10" creationId="{E3FB3540-AD12-1227-47C4-FB6B5BBF7680}"/>
          </ac:picMkLst>
        </pc:picChg>
        <pc:picChg chg="add mod">
          <ac:chgData name="Usha Kiran Paruchuri" userId="28e27febcc300f35" providerId="LiveId" clId="{D1CA06E6-0836-4A35-A165-174226B6EFAE}" dt="2025-07-17T09:20:20.181" v="235" actId="1076"/>
          <ac:picMkLst>
            <pc:docMk/>
            <pc:sldMk cId="372674400" sldId="266"/>
            <ac:picMk id="12" creationId="{42A89E74-2987-C313-745F-04200E8EE0AD}"/>
          </ac:picMkLst>
        </pc:picChg>
      </pc:sldChg>
      <pc:sldChg chg="addSp modSp mod">
        <pc:chgData name="Usha Kiran Paruchuri" userId="28e27febcc300f35" providerId="LiveId" clId="{D1CA06E6-0836-4A35-A165-174226B6EFAE}" dt="2025-07-17T08:29:48.543" v="199" actId="1076"/>
        <pc:sldMkLst>
          <pc:docMk/>
          <pc:sldMk cId="2024875895" sldId="267"/>
        </pc:sldMkLst>
        <pc:picChg chg="add mod">
          <ac:chgData name="Usha Kiran Paruchuri" userId="28e27febcc300f35" providerId="LiveId" clId="{D1CA06E6-0836-4A35-A165-174226B6EFAE}" dt="2025-07-17T08:29:47.150" v="198" actId="1076"/>
          <ac:picMkLst>
            <pc:docMk/>
            <pc:sldMk cId="2024875895" sldId="267"/>
            <ac:picMk id="3" creationId="{E757B704-56FC-7A16-0CA7-39367E630EBE}"/>
          </ac:picMkLst>
        </pc:picChg>
        <pc:picChg chg="add mod">
          <ac:chgData name="Usha Kiran Paruchuri" userId="28e27febcc300f35" providerId="LiveId" clId="{D1CA06E6-0836-4A35-A165-174226B6EFAE}" dt="2025-07-17T08:29:48.543" v="199" actId="1076"/>
          <ac:picMkLst>
            <pc:docMk/>
            <pc:sldMk cId="2024875895" sldId="267"/>
            <ac:picMk id="5" creationId="{84A4D3B3-6FFA-8E4E-51B5-4CA342B42065}"/>
          </ac:picMkLst>
        </pc:picChg>
      </pc:sldChg>
      <pc:sldChg chg="addSp modSp mod">
        <pc:chgData name="Usha Kiran Paruchuri" userId="28e27febcc300f35" providerId="LiveId" clId="{D1CA06E6-0836-4A35-A165-174226B6EFAE}" dt="2025-07-17T10:23:31.792" v="397" actId="1076"/>
        <pc:sldMkLst>
          <pc:docMk/>
          <pc:sldMk cId="4254772526" sldId="268"/>
        </pc:sldMkLst>
        <pc:picChg chg="add mod">
          <ac:chgData name="Usha Kiran Paruchuri" userId="28e27febcc300f35" providerId="LiveId" clId="{D1CA06E6-0836-4A35-A165-174226B6EFAE}" dt="2025-07-17T10:23:31.792" v="397" actId="1076"/>
          <ac:picMkLst>
            <pc:docMk/>
            <pc:sldMk cId="4254772526" sldId="268"/>
            <ac:picMk id="3" creationId="{5D4B8708-5159-A99E-515B-BF0185D7AD82}"/>
          </ac:picMkLst>
        </pc:picChg>
        <pc:picChg chg="add mod">
          <ac:chgData name="Usha Kiran Paruchuri" userId="28e27febcc300f35" providerId="LiveId" clId="{D1CA06E6-0836-4A35-A165-174226B6EFAE}" dt="2025-07-17T10:23:29.765" v="396" actId="1076"/>
          <ac:picMkLst>
            <pc:docMk/>
            <pc:sldMk cId="4254772526" sldId="268"/>
            <ac:picMk id="5" creationId="{B9A9B6DF-A97C-4D7D-8D99-26CE1D971600}"/>
          </ac:picMkLst>
        </pc:picChg>
      </pc:sldChg>
      <pc:sldChg chg="addSp modSp mod modAnim">
        <pc:chgData name="Usha Kiran Paruchuri" userId="28e27febcc300f35" providerId="LiveId" clId="{D1CA06E6-0836-4A35-A165-174226B6EFAE}" dt="2025-07-17T09:55:57.902" v="376" actId="1076"/>
        <pc:sldMkLst>
          <pc:docMk/>
          <pc:sldMk cId="1025004147" sldId="269"/>
        </pc:sldMkLst>
        <pc:picChg chg="mod">
          <ac:chgData name="Usha Kiran Paruchuri" userId="28e27febcc300f35" providerId="LiveId" clId="{D1CA06E6-0836-4A35-A165-174226B6EFAE}" dt="2025-07-17T09:47:51.679" v="375" actId="1076"/>
          <ac:picMkLst>
            <pc:docMk/>
            <pc:sldMk cId="1025004147" sldId="269"/>
            <ac:picMk id="5" creationId="{D3772760-9881-0A53-1BFB-E129C294905D}"/>
          </ac:picMkLst>
        </pc:picChg>
        <pc:picChg chg="add mod">
          <ac:chgData name="Usha Kiran Paruchuri" userId="28e27febcc300f35" providerId="LiveId" clId="{D1CA06E6-0836-4A35-A165-174226B6EFAE}" dt="2025-07-17T09:55:57.902" v="376" actId="1076"/>
          <ac:picMkLst>
            <pc:docMk/>
            <pc:sldMk cId="1025004147" sldId="269"/>
            <ac:picMk id="6" creationId="{80DD8C1A-524E-C02A-9B2F-5DCA9EBAB4C7}"/>
          </ac:picMkLst>
        </pc:picChg>
      </pc:sldChg>
      <pc:sldChg chg="modSp add del mod modAnim">
        <pc:chgData name="Usha Kiran Paruchuri" userId="28e27febcc300f35" providerId="LiveId" clId="{D1CA06E6-0836-4A35-A165-174226B6EFAE}" dt="2025-07-17T09:40:34.682" v="363"/>
        <pc:sldMkLst>
          <pc:docMk/>
          <pc:sldMk cId="3684382595" sldId="271"/>
        </pc:sldMkLst>
        <pc:spChg chg="mod">
          <ac:chgData name="Usha Kiran Paruchuri" userId="28e27febcc300f35" providerId="LiveId" clId="{D1CA06E6-0836-4A35-A165-174226B6EFAE}" dt="2025-07-17T09:40:21.682" v="361" actId="14100"/>
          <ac:spMkLst>
            <pc:docMk/>
            <pc:sldMk cId="3684382595" sldId="271"/>
            <ac:spMk id="7" creationId="{858C892A-902A-2A15-F1F5-0138EE1C8745}"/>
          </ac:spMkLst>
        </pc:spChg>
      </pc:sldChg>
      <pc:sldChg chg="modSp mod">
        <pc:chgData name="Usha Kiran Paruchuri" userId="28e27febcc300f35" providerId="LiveId" clId="{D1CA06E6-0836-4A35-A165-174226B6EFAE}" dt="2025-07-17T10:27:47.015" v="451"/>
        <pc:sldMkLst>
          <pc:docMk/>
          <pc:sldMk cId="2775758631" sldId="272"/>
        </pc:sldMkLst>
        <pc:spChg chg="mod">
          <ac:chgData name="Usha Kiran Paruchuri" userId="28e27febcc300f35" providerId="LiveId" clId="{D1CA06E6-0836-4A35-A165-174226B6EFAE}" dt="2025-07-17T10:27:47.015" v="451"/>
          <ac:spMkLst>
            <pc:docMk/>
            <pc:sldMk cId="2775758631" sldId="272"/>
            <ac:spMk id="10" creationId="{0141AFE2-49D5-1E99-1E4C-7D72C8B0C773}"/>
          </ac:spMkLst>
        </pc:spChg>
      </pc:sldChg>
      <pc:sldChg chg="delSp modSp add mod">
        <pc:chgData name="Usha Kiran Paruchuri" userId="28e27febcc300f35" providerId="LiveId" clId="{D1CA06E6-0836-4A35-A165-174226B6EFAE}" dt="2025-07-17T07:32:03.767" v="112" actId="1076"/>
        <pc:sldMkLst>
          <pc:docMk/>
          <pc:sldMk cId="3614894559" sldId="274"/>
        </pc:sldMkLst>
        <pc:spChg chg="mod ord">
          <ac:chgData name="Usha Kiran Paruchuri" userId="28e27febcc300f35" providerId="LiveId" clId="{D1CA06E6-0836-4A35-A165-174226B6EFAE}" dt="2025-07-17T07:30:25.230" v="103" actId="166"/>
          <ac:spMkLst>
            <pc:docMk/>
            <pc:sldMk cId="3614894559" sldId="274"/>
            <ac:spMk id="2" creationId="{3BDF5143-C031-C073-0795-C368EAAB268A}"/>
          </ac:spMkLst>
        </pc:spChg>
        <pc:spChg chg="mod">
          <ac:chgData name="Usha Kiran Paruchuri" userId="28e27febcc300f35" providerId="LiveId" clId="{D1CA06E6-0836-4A35-A165-174226B6EFAE}" dt="2025-07-17T07:30:12.019" v="100" actId="1076"/>
          <ac:spMkLst>
            <pc:docMk/>
            <pc:sldMk cId="3614894559" sldId="274"/>
            <ac:spMk id="3" creationId="{FD69068E-E63C-D9A9-342A-BD7BB999A2EF}"/>
          </ac:spMkLst>
        </pc:spChg>
        <pc:spChg chg="mod">
          <ac:chgData name="Usha Kiran Paruchuri" userId="28e27febcc300f35" providerId="LiveId" clId="{D1CA06E6-0836-4A35-A165-174226B6EFAE}" dt="2025-07-17T07:32:03.767" v="112" actId="1076"/>
          <ac:spMkLst>
            <pc:docMk/>
            <pc:sldMk cId="3614894559" sldId="274"/>
            <ac:spMk id="7" creationId="{3F4741CC-6A44-3B33-DE21-02849F9DC932}"/>
          </ac:spMkLst>
        </pc:spChg>
        <pc:spChg chg="mod">
          <ac:chgData name="Usha Kiran Paruchuri" userId="28e27febcc300f35" providerId="LiveId" clId="{D1CA06E6-0836-4A35-A165-174226B6EFAE}" dt="2025-07-17T07:30:39.999" v="106" actId="1076"/>
          <ac:spMkLst>
            <pc:docMk/>
            <pc:sldMk cId="3614894559" sldId="274"/>
            <ac:spMk id="8" creationId="{44695E90-187E-4741-DC16-4ED863AB2891}"/>
          </ac:spMkLst>
        </pc:spChg>
        <pc:spChg chg="mod">
          <ac:chgData name="Usha Kiran Paruchuri" userId="28e27febcc300f35" providerId="LiveId" clId="{D1CA06E6-0836-4A35-A165-174226B6EFAE}" dt="2025-07-17T07:31:42.796" v="110" actId="1076"/>
          <ac:spMkLst>
            <pc:docMk/>
            <pc:sldMk cId="3614894559" sldId="274"/>
            <ac:spMk id="9" creationId="{031887B2-3380-D26C-D406-1B00D97F83EB}"/>
          </ac:spMkLst>
        </pc:spChg>
        <pc:picChg chg="del">
          <ac:chgData name="Usha Kiran Paruchuri" userId="28e27febcc300f35" providerId="LiveId" clId="{D1CA06E6-0836-4A35-A165-174226B6EFAE}" dt="2025-07-17T07:28:54.555" v="48" actId="478"/>
          <ac:picMkLst>
            <pc:docMk/>
            <pc:sldMk cId="3614894559" sldId="274"/>
            <ac:picMk id="6" creationId="{D3A9B742-C8B2-AD0E-02E8-A3B1B5381E4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46A39-9B8B-44C4-9C4D-C4C0142D9808}" type="doc">
      <dgm:prSet loTypeId="urn:microsoft.com/office/officeart/2005/8/layout/vList3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46DB468F-51CE-4238-9E38-85A6F6B1FC42}">
      <dgm:prSet/>
      <dgm:spPr/>
      <dgm:t>
        <a:bodyPr/>
        <a:lstStyle/>
        <a:p>
          <a:r>
            <a:rPr lang="en-IN"/>
            <a:t>Usha Kiran Paruchuri</a:t>
          </a:r>
        </a:p>
      </dgm:t>
    </dgm:pt>
    <dgm:pt modelId="{0883FDA1-3DC0-41DC-81B7-08227CCDB8C2}" type="parTrans" cxnId="{1C97D33C-3997-4009-B1FB-14ED49FB4D21}">
      <dgm:prSet/>
      <dgm:spPr/>
      <dgm:t>
        <a:bodyPr/>
        <a:lstStyle/>
        <a:p>
          <a:endParaRPr lang="en-IN"/>
        </a:p>
      </dgm:t>
    </dgm:pt>
    <dgm:pt modelId="{4DFA3FFB-3227-4A0A-A69C-84557A5CCBB0}" type="sibTrans" cxnId="{1C97D33C-3997-4009-B1FB-14ED49FB4D21}">
      <dgm:prSet/>
      <dgm:spPr/>
      <dgm:t>
        <a:bodyPr/>
        <a:lstStyle/>
        <a:p>
          <a:endParaRPr lang="en-IN"/>
        </a:p>
      </dgm:t>
    </dgm:pt>
    <dgm:pt modelId="{4EB9A898-C143-4660-BDD6-637F7FC31D63}">
      <dgm:prSet/>
      <dgm:spPr/>
      <dgm:t>
        <a:bodyPr/>
        <a:lstStyle/>
        <a:p>
          <a:r>
            <a:rPr lang="en-IN" dirty="0"/>
            <a:t>Jakka Charishma</a:t>
          </a:r>
        </a:p>
      </dgm:t>
    </dgm:pt>
    <dgm:pt modelId="{7EA63625-A53D-44FF-9D3A-E15D72A7275E}" type="parTrans" cxnId="{88B5D466-74B5-4414-9A9A-C0F6ABDEC545}">
      <dgm:prSet/>
      <dgm:spPr/>
      <dgm:t>
        <a:bodyPr/>
        <a:lstStyle/>
        <a:p>
          <a:endParaRPr lang="en-IN"/>
        </a:p>
      </dgm:t>
    </dgm:pt>
    <dgm:pt modelId="{DD4A25C0-5DA3-48F6-8FC4-DBA6F3B66C09}" type="sibTrans" cxnId="{88B5D466-74B5-4414-9A9A-C0F6ABDEC545}">
      <dgm:prSet/>
      <dgm:spPr/>
      <dgm:t>
        <a:bodyPr/>
        <a:lstStyle/>
        <a:p>
          <a:endParaRPr lang="en-IN"/>
        </a:p>
      </dgm:t>
    </dgm:pt>
    <dgm:pt modelId="{F136938C-B5D4-43B7-9F78-2751FEC5E14A}">
      <dgm:prSet/>
      <dgm:spPr/>
      <dgm:t>
        <a:bodyPr/>
        <a:lstStyle/>
        <a:p>
          <a:r>
            <a:rPr lang="en-IN"/>
            <a:t>Kakumanu Ravi Chandra</a:t>
          </a:r>
        </a:p>
      </dgm:t>
    </dgm:pt>
    <dgm:pt modelId="{6D3C3A09-5015-4D19-B867-55A93041ABD3}" type="parTrans" cxnId="{F50D7913-30C6-40AB-8763-A82F33EF37DF}">
      <dgm:prSet/>
      <dgm:spPr/>
      <dgm:t>
        <a:bodyPr/>
        <a:lstStyle/>
        <a:p>
          <a:endParaRPr lang="en-IN"/>
        </a:p>
      </dgm:t>
    </dgm:pt>
    <dgm:pt modelId="{29DD133B-ACD5-4567-BA5B-B2895AD25571}" type="sibTrans" cxnId="{F50D7913-30C6-40AB-8763-A82F33EF37DF}">
      <dgm:prSet/>
      <dgm:spPr/>
      <dgm:t>
        <a:bodyPr/>
        <a:lstStyle/>
        <a:p>
          <a:endParaRPr lang="en-IN"/>
        </a:p>
      </dgm:t>
    </dgm:pt>
    <dgm:pt modelId="{103BB819-D4D3-403E-809A-27E983779E21}">
      <dgm:prSet/>
      <dgm:spPr/>
      <dgm:t>
        <a:bodyPr/>
        <a:lstStyle/>
        <a:p>
          <a:r>
            <a:rPr lang="en-IN"/>
            <a:t>Mandadapu Prabhas</a:t>
          </a:r>
        </a:p>
      </dgm:t>
    </dgm:pt>
    <dgm:pt modelId="{F98D35DD-2FB9-46AC-9E41-9DE0177155C0}" type="parTrans" cxnId="{5E6DFD44-D6B3-4EAD-A7EA-B447710B7CEA}">
      <dgm:prSet/>
      <dgm:spPr/>
      <dgm:t>
        <a:bodyPr/>
        <a:lstStyle/>
        <a:p>
          <a:endParaRPr lang="en-IN"/>
        </a:p>
      </dgm:t>
    </dgm:pt>
    <dgm:pt modelId="{DD7D1A23-E61F-44DE-ACB0-95CBAFDF47FA}" type="sibTrans" cxnId="{5E6DFD44-D6B3-4EAD-A7EA-B447710B7CEA}">
      <dgm:prSet/>
      <dgm:spPr/>
      <dgm:t>
        <a:bodyPr/>
        <a:lstStyle/>
        <a:p>
          <a:endParaRPr lang="en-IN"/>
        </a:p>
      </dgm:t>
    </dgm:pt>
    <dgm:pt modelId="{201F31EA-D0E1-4251-B247-4BC34EDE4BCD}" type="pres">
      <dgm:prSet presAssocID="{DE146A39-9B8B-44C4-9C4D-C4C0142D9808}" presName="linearFlow" presStyleCnt="0">
        <dgm:presLayoutVars>
          <dgm:dir/>
          <dgm:resizeHandles val="exact"/>
        </dgm:presLayoutVars>
      </dgm:prSet>
      <dgm:spPr/>
    </dgm:pt>
    <dgm:pt modelId="{3E7AB7CA-E145-40BF-82F6-DDEF18B9F942}" type="pres">
      <dgm:prSet presAssocID="{46DB468F-51CE-4238-9E38-85A6F6B1FC42}" presName="composite" presStyleCnt="0"/>
      <dgm:spPr/>
    </dgm:pt>
    <dgm:pt modelId="{DF9C1B24-40F4-4ADB-B541-92AA0D5B3928}" type="pres">
      <dgm:prSet presAssocID="{46DB468F-51CE-4238-9E38-85A6F6B1FC42}" presName="imgShp" presStyleLbl="fgImgPlace1" presStyleIdx="0" presStyleCnt="4" custLinFactNeighborX="-16102" custLinFactNeighborY="2013"/>
      <dgm:spPr/>
    </dgm:pt>
    <dgm:pt modelId="{FECD7F2C-2751-4B8F-B9A1-9272CC2CED20}" type="pres">
      <dgm:prSet presAssocID="{46DB468F-51CE-4238-9E38-85A6F6B1FC42}" presName="txShp" presStyleLbl="node1" presStyleIdx="0" presStyleCnt="4">
        <dgm:presLayoutVars>
          <dgm:bulletEnabled val="1"/>
        </dgm:presLayoutVars>
      </dgm:prSet>
      <dgm:spPr/>
    </dgm:pt>
    <dgm:pt modelId="{6B15BB41-C402-44B5-A753-CC1BB1CF23C9}" type="pres">
      <dgm:prSet presAssocID="{4DFA3FFB-3227-4A0A-A69C-84557A5CCBB0}" presName="spacing" presStyleCnt="0"/>
      <dgm:spPr/>
    </dgm:pt>
    <dgm:pt modelId="{AD12E041-54DE-4907-BFF1-79443AAB7656}" type="pres">
      <dgm:prSet presAssocID="{4EB9A898-C143-4660-BDD6-637F7FC31D63}" presName="composite" presStyleCnt="0"/>
      <dgm:spPr/>
    </dgm:pt>
    <dgm:pt modelId="{9F1B49B7-8454-4322-BFE4-7830B0BD50A9}" type="pres">
      <dgm:prSet presAssocID="{4EB9A898-C143-4660-BDD6-637F7FC31D63}" presName="imgShp" presStyleLbl="fgImgPlace1" presStyleIdx="1" presStyleCnt="4"/>
      <dgm:spPr/>
    </dgm:pt>
    <dgm:pt modelId="{C7E86440-4142-408C-9017-A850F6488ABD}" type="pres">
      <dgm:prSet presAssocID="{4EB9A898-C143-4660-BDD6-637F7FC31D63}" presName="txShp" presStyleLbl="node1" presStyleIdx="1" presStyleCnt="4">
        <dgm:presLayoutVars>
          <dgm:bulletEnabled val="1"/>
        </dgm:presLayoutVars>
      </dgm:prSet>
      <dgm:spPr/>
    </dgm:pt>
    <dgm:pt modelId="{7C3B2090-26FF-4C40-B894-2AF6BE57A9C9}" type="pres">
      <dgm:prSet presAssocID="{DD4A25C0-5DA3-48F6-8FC4-DBA6F3B66C09}" presName="spacing" presStyleCnt="0"/>
      <dgm:spPr/>
    </dgm:pt>
    <dgm:pt modelId="{BE985D55-E951-422F-A2B5-0887E9666F0C}" type="pres">
      <dgm:prSet presAssocID="{F136938C-B5D4-43B7-9F78-2751FEC5E14A}" presName="composite" presStyleCnt="0"/>
      <dgm:spPr/>
    </dgm:pt>
    <dgm:pt modelId="{D77DB8CD-1BF3-43C1-98C7-AA3EF8FF0034}" type="pres">
      <dgm:prSet presAssocID="{F136938C-B5D4-43B7-9F78-2751FEC5E14A}" presName="imgShp" presStyleLbl="fgImgPlace1" presStyleIdx="2" presStyleCnt="4"/>
      <dgm:spPr/>
    </dgm:pt>
    <dgm:pt modelId="{4818EB90-FA20-40F6-8DD7-A9A6EBFB2A54}" type="pres">
      <dgm:prSet presAssocID="{F136938C-B5D4-43B7-9F78-2751FEC5E14A}" presName="txShp" presStyleLbl="node1" presStyleIdx="2" presStyleCnt="4">
        <dgm:presLayoutVars>
          <dgm:bulletEnabled val="1"/>
        </dgm:presLayoutVars>
      </dgm:prSet>
      <dgm:spPr/>
    </dgm:pt>
    <dgm:pt modelId="{B0472A8A-2661-411A-9D22-9F10F426CFB8}" type="pres">
      <dgm:prSet presAssocID="{29DD133B-ACD5-4567-BA5B-B2895AD25571}" presName="spacing" presStyleCnt="0"/>
      <dgm:spPr/>
    </dgm:pt>
    <dgm:pt modelId="{C839535A-83EF-4DC0-9951-18545A6D430D}" type="pres">
      <dgm:prSet presAssocID="{103BB819-D4D3-403E-809A-27E983779E21}" presName="composite" presStyleCnt="0"/>
      <dgm:spPr/>
    </dgm:pt>
    <dgm:pt modelId="{A2A0970F-6F8F-4A5A-8D5F-51311EF6CAF1}" type="pres">
      <dgm:prSet presAssocID="{103BB819-D4D3-403E-809A-27E983779E21}" presName="imgShp" presStyleLbl="fgImgPlace1" presStyleIdx="3" presStyleCnt="4"/>
      <dgm:spPr/>
    </dgm:pt>
    <dgm:pt modelId="{B5789867-3DAB-4025-9378-70833AF209DD}" type="pres">
      <dgm:prSet presAssocID="{103BB819-D4D3-403E-809A-27E983779E21}" presName="txShp" presStyleLbl="node1" presStyleIdx="3" presStyleCnt="4">
        <dgm:presLayoutVars>
          <dgm:bulletEnabled val="1"/>
        </dgm:presLayoutVars>
      </dgm:prSet>
      <dgm:spPr/>
    </dgm:pt>
  </dgm:ptLst>
  <dgm:cxnLst>
    <dgm:cxn modelId="{F50D7913-30C6-40AB-8763-A82F33EF37DF}" srcId="{DE146A39-9B8B-44C4-9C4D-C4C0142D9808}" destId="{F136938C-B5D4-43B7-9F78-2751FEC5E14A}" srcOrd="2" destOrd="0" parTransId="{6D3C3A09-5015-4D19-B867-55A93041ABD3}" sibTransId="{29DD133B-ACD5-4567-BA5B-B2895AD25571}"/>
    <dgm:cxn modelId="{B46CE831-AB23-41C2-88E9-0DD046A5645C}" type="presOf" srcId="{46DB468F-51CE-4238-9E38-85A6F6B1FC42}" destId="{FECD7F2C-2751-4B8F-B9A1-9272CC2CED20}" srcOrd="0" destOrd="0" presId="urn:microsoft.com/office/officeart/2005/8/layout/vList3"/>
    <dgm:cxn modelId="{1C97D33C-3997-4009-B1FB-14ED49FB4D21}" srcId="{DE146A39-9B8B-44C4-9C4D-C4C0142D9808}" destId="{46DB468F-51CE-4238-9E38-85A6F6B1FC42}" srcOrd="0" destOrd="0" parTransId="{0883FDA1-3DC0-41DC-81B7-08227CCDB8C2}" sibTransId="{4DFA3FFB-3227-4A0A-A69C-84557A5CCBB0}"/>
    <dgm:cxn modelId="{5E6DFD44-D6B3-4EAD-A7EA-B447710B7CEA}" srcId="{DE146A39-9B8B-44C4-9C4D-C4C0142D9808}" destId="{103BB819-D4D3-403E-809A-27E983779E21}" srcOrd="3" destOrd="0" parTransId="{F98D35DD-2FB9-46AC-9E41-9DE0177155C0}" sibTransId="{DD7D1A23-E61F-44DE-ACB0-95CBAFDF47FA}"/>
    <dgm:cxn modelId="{88B5D466-74B5-4414-9A9A-C0F6ABDEC545}" srcId="{DE146A39-9B8B-44C4-9C4D-C4C0142D9808}" destId="{4EB9A898-C143-4660-BDD6-637F7FC31D63}" srcOrd="1" destOrd="0" parTransId="{7EA63625-A53D-44FF-9D3A-E15D72A7275E}" sibTransId="{DD4A25C0-5DA3-48F6-8FC4-DBA6F3B66C09}"/>
    <dgm:cxn modelId="{CABAC77F-847B-4B5D-9C21-344C945DF8C9}" type="presOf" srcId="{F136938C-B5D4-43B7-9F78-2751FEC5E14A}" destId="{4818EB90-FA20-40F6-8DD7-A9A6EBFB2A54}" srcOrd="0" destOrd="0" presId="urn:microsoft.com/office/officeart/2005/8/layout/vList3"/>
    <dgm:cxn modelId="{50A802A3-3BD3-4FBC-B89A-B220DC4EB29B}" type="presOf" srcId="{DE146A39-9B8B-44C4-9C4D-C4C0142D9808}" destId="{201F31EA-D0E1-4251-B247-4BC34EDE4BCD}" srcOrd="0" destOrd="0" presId="urn:microsoft.com/office/officeart/2005/8/layout/vList3"/>
    <dgm:cxn modelId="{F4DF4DD0-1502-45BB-82B3-D528A1860F97}" type="presOf" srcId="{4EB9A898-C143-4660-BDD6-637F7FC31D63}" destId="{C7E86440-4142-408C-9017-A850F6488ABD}" srcOrd="0" destOrd="0" presId="urn:microsoft.com/office/officeart/2005/8/layout/vList3"/>
    <dgm:cxn modelId="{F3BB93FA-E59E-4092-8CBC-F0AAA9C83759}" type="presOf" srcId="{103BB819-D4D3-403E-809A-27E983779E21}" destId="{B5789867-3DAB-4025-9378-70833AF209DD}" srcOrd="0" destOrd="0" presId="urn:microsoft.com/office/officeart/2005/8/layout/vList3"/>
    <dgm:cxn modelId="{03DBDF83-D1B1-4C45-B46B-98230FC91B96}" type="presParOf" srcId="{201F31EA-D0E1-4251-B247-4BC34EDE4BCD}" destId="{3E7AB7CA-E145-40BF-82F6-DDEF18B9F942}" srcOrd="0" destOrd="0" presId="urn:microsoft.com/office/officeart/2005/8/layout/vList3"/>
    <dgm:cxn modelId="{C27D2769-92D8-4804-AAE6-A5BBDEF42A29}" type="presParOf" srcId="{3E7AB7CA-E145-40BF-82F6-DDEF18B9F942}" destId="{DF9C1B24-40F4-4ADB-B541-92AA0D5B3928}" srcOrd="0" destOrd="0" presId="urn:microsoft.com/office/officeart/2005/8/layout/vList3"/>
    <dgm:cxn modelId="{64F7CA20-5D8E-483E-9EAE-4FD8D3E592F3}" type="presParOf" srcId="{3E7AB7CA-E145-40BF-82F6-DDEF18B9F942}" destId="{FECD7F2C-2751-4B8F-B9A1-9272CC2CED20}" srcOrd="1" destOrd="0" presId="urn:microsoft.com/office/officeart/2005/8/layout/vList3"/>
    <dgm:cxn modelId="{4FA0AB47-0FB2-44A4-9DEC-DB947680282C}" type="presParOf" srcId="{201F31EA-D0E1-4251-B247-4BC34EDE4BCD}" destId="{6B15BB41-C402-44B5-A753-CC1BB1CF23C9}" srcOrd="1" destOrd="0" presId="urn:microsoft.com/office/officeart/2005/8/layout/vList3"/>
    <dgm:cxn modelId="{E4425440-9357-4E6F-830F-A10ACB6D10E0}" type="presParOf" srcId="{201F31EA-D0E1-4251-B247-4BC34EDE4BCD}" destId="{AD12E041-54DE-4907-BFF1-79443AAB7656}" srcOrd="2" destOrd="0" presId="urn:microsoft.com/office/officeart/2005/8/layout/vList3"/>
    <dgm:cxn modelId="{0ACA946F-410B-4534-974B-2874264DC8E3}" type="presParOf" srcId="{AD12E041-54DE-4907-BFF1-79443AAB7656}" destId="{9F1B49B7-8454-4322-BFE4-7830B0BD50A9}" srcOrd="0" destOrd="0" presId="urn:microsoft.com/office/officeart/2005/8/layout/vList3"/>
    <dgm:cxn modelId="{68C788F8-9AB8-4CFA-B618-146E30BECAF6}" type="presParOf" srcId="{AD12E041-54DE-4907-BFF1-79443AAB7656}" destId="{C7E86440-4142-408C-9017-A850F6488ABD}" srcOrd="1" destOrd="0" presId="urn:microsoft.com/office/officeart/2005/8/layout/vList3"/>
    <dgm:cxn modelId="{8FECA6B7-30FE-4E01-8386-9D8FD4EB3684}" type="presParOf" srcId="{201F31EA-D0E1-4251-B247-4BC34EDE4BCD}" destId="{7C3B2090-26FF-4C40-B894-2AF6BE57A9C9}" srcOrd="3" destOrd="0" presId="urn:microsoft.com/office/officeart/2005/8/layout/vList3"/>
    <dgm:cxn modelId="{99EC90CA-F88F-46B4-80F9-9A28D2AAD3C5}" type="presParOf" srcId="{201F31EA-D0E1-4251-B247-4BC34EDE4BCD}" destId="{BE985D55-E951-422F-A2B5-0887E9666F0C}" srcOrd="4" destOrd="0" presId="urn:microsoft.com/office/officeart/2005/8/layout/vList3"/>
    <dgm:cxn modelId="{1101335E-A4D4-4287-9B3A-CAB33A8B9C24}" type="presParOf" srcId="{BE985D55-E951-422F-A2B5-0887E9666F0C}" destId="{D77DB8CD-1BF3-43C1-98C7-AA3EF8FF0034}" srcOrd="0" destOrd="0" presId="urn:microsoft.com/office/officeart/2005/8/layout/vList3"/>
    <dgm:cxn modelId="{4E1AE3D2-4397-44F7-B85C-870932D11C50}" type="presParOf" srcId="{BE985D55-E951-422F-A2B5-0887E9666F0C}" destId="{4818EB90-FA20-40F6-8DD7-A9A6EBFB2A54}" srcOrd="1" destOrd="0" presId="urn:microsoft.com/office/officeart/2005/8/layout/vList3"/>
    <dgm:cxn modelId="{CDBE864E-AEC7-4B59-9C27-D5F8D92A890A}" type="presParOf" srcId="{201F31EA-D0E1-4251-B247-4BC34EDE4BCD}" destId="{B0472A8A-2661-411A-9D22-9F10F426CFB8}" srcOrd="5" destOrd="0" presId="urn:microsoft.com/office/officeart/2005/8/layout/vList3"/>
    <dgm:cxn modelId="{8019C72F-83AF-4FA5-A602-8731AAE49B99}" type="presParOf" srcId="{201F31EA-D0E1-4251-B247-4BC34EDE4BCD}" destId="{C839535A-83EF-4DC0-9951-18545A6D430D}" srcOrd="6" destOrd="0" presId="urn:microsoft.com/office/officeart/2005/8/layout/vList3"/>
    <dgm:cxn modelId="{A6DCAB89-83DF-44AF-AD54-D522734A0ADC}" type="presParOf" srcId="{C839535A-83EF-4DC0-9951-18545A6D430D}" destId="{A2A0970F-6F8F-4A5A-8D5F-51311EF6CAF1}" srcOrd="0" destOrd="0" presId="urn:microsoft.com/office/officeart/2005/8/layout/vList3"/>
    <dgm:cxn modelId="{65870177-A77F-4960-A222-1DE8D462B74A}" type="presParOf" srcId="{C839535A-83EF-4DC0-9951-18545A6D430D}" destId="{B5789867-3DAB-4025-9378-70833AF209D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D7F2C-2751-4B8F-B9A1-9272CC2CED20}">
      <dsp:nvSpPr>
        <dsp:cNvPr id="0" name=""/>
        <dsp:cNvSpPr/>
      </dsp:nvSpPr>
      <dsp:spPr>
        <a:xfrm rot="10800000">
          <a:off x="1362156" y="442"/>
          <a:ext cx="4902612" cy="50915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52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Usha Kiran Paruchuri</a:t>
          </a:r>
        </a:p>
      </dsp:txBody>
      <dsp:txXfrm rot="10800000">
        <a:off x="1489443" y="442"/>
        <a:ext cx="4775325" cy="509150"/>
      </dsp:txXfrm>
    </dsp:sp>
    <dsp:sp modelId="{DF9C1B24-40F4-4ADB-B541-92AA0D5B3928}">
      <dsp:nvSpPr>
        <dsp:cNvPr id="0" name=""/>
        <dsp:cNvSpPr/>
      </dsp:nvSpPr>
      <dsp:spPr>
        <a:xfrm>
          <a:off x="1025597" y="10692"/>
          <a:ext cx="509150" cy="509150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E86440-4142-408C-9017-A850F6488ABD}">
      <dsp:nvSpPr>
        <dsp:cNvPr id="0" name=""/>
        <dsp:cNvSpPr/>
      </dsp:nvSpPr>
      <dsp:spPr>
        <a:xfrm rot="10800000">
          <a:off x="1362156" y="636880"/>
          <a:ext cx="4902612" cy="50915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52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Jakka Charishma</a:t>
          </a:r>
        </a:p>
      </dsp:txBody>
      <dsp:txXfrm rot="10800000">
        <a:off x="1489443" y="636880"/>
        <a:ext cx="4775325" cy="509150"/>
      </dsp:txXfrm>
    </dsp:sp>
    <dsp:sp modelId="{9F1B49B7-8454-4322-BFE4-7830B0BD50A9}">
      <dsp:nvSpPr>
        <dsp:cNvPr id="0" name=""/>
        <dsp:cNvSpPr/>
      </dsp:nvSpPr>
      <dsp:spPr>
        <a:xfrm>
          <a:off x="1107581" y="636880"/>
          <a:ext cx="509150" cy="509150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18EB90-FA20-40F6-8DD7-A9A6EBFB2A54}">
      <dsp:nvSpPr>
        <dsp:cNvPr id="0" name=""/>
        <dsp:cNvSpPr/>
      </dsp:nvSpPr>
      <dsp:spPr>
        <a:xfrm rot="10800000">
          <a:off x="1362156" y="1273318"/>
          <a:ext cx="4902612" cy="50915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52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Kakumanu Ravi Chandra</a:t>
          </a:r>
        </a:p>
      </dsp:txBody>
      <dsp:txXfrm rot="10800000">
        <a:off x="1489443" y="1273318"/>
        <a:ext cx="4775325" cy="509150"/>
      </dsp:txXfrm>
    </dsp:sp>
    <dsp:sp modelId="{D77DB8CD-1BF3-43C1-98C7-AA3EF8FF0034}">
      <dsp:nvSpPr>
        <dsp:cNvPr id="0" name=""/>
        <dsp:cNvSpPr/>
      </dsp:nvSpPr>
      <dsp:spPr>
        <a:xfrm>
          <a:off x="1107581" y="1273318"/>
          <a:ext cx="509150" cy="509150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789867-3DAB-4025-9378-70833AF209DD}">
      <dsp:nvSpPr>
        <dsp:cNvPr id="0" name=""/>
        <dsp:cNvSpPr/>
      </dsp:nvSpPr>
      <dsp:spPr>
        <a:xfrm rot="10800000">
          <a:off x="1362156" y="1909756"/>
          <a:ext cx="4902612" cy="50915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52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Mandadapu Prabhas</a:t>
          </a:r>
        </a:p>
      </dsp:txBody>
      <dsp:txXfrm rot="10800000">
        <a:off x="1489443" y="1909756"/>
        <a:ext cx="4775325" cy="509150"/>
      </dsp:txXfrm>
    </dsp:sp>
    <dsp:sp modelId="{A2A0970F-6F8F-4A5A-8D5F-51311EF6CAF1}">
      <dsp:nvSpPr>
        <dsp:cNvPr id="0" name=""/>
        <dsp:cNvSpPr/>
      </dsp:nvSpPr>
      <dsp:spPr>
        <a:xfrm>
          <a:off x="1107581" y="1909756"/>
          <a:ext cx="509150" cy="509150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microsoft.com/office/2007/relationships/hdphoto" Target="../media/hdphoto6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3.png"/><Relationship Id="rId1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8" y="63143"/>
            <a:ext cx="12087221" cy="6731714"/>
          </a:xfrm>
          <a:prstGeom prst="rect">
            <a:avLst/>
          </a:prstGeom>
          <a:pattFill prst="pct5">
            <a:fgClr>
              <a:schemeClr val="bg1">
                <a:lumMod val="85000"/>
                <a:lumOff val="15000"/>
              </a:schemeClr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461" y="1181323"/>
            <a:ext cx="9546496" cy="1400906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tx1">
                    <a:lumMod val="85000"/>
                  </a:schemeClr>
                </a:solidFill>
                <a:effectLst/>
              </a:rPr>
              <a:t>Personal Health Advisor</a:t>
            </a:r>
            <a:endParaRPr lang="en-US" sz="8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5225" y="2582229"/>
            <a:ext cx="5524500" cy="694054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Californian FB" panose="0207040306080B030204" pitchFamily="18" charset="0"/>
              </a:rPr>
              <a:t>~</a:t>
            </a:r>
            <a:r>
              <a:rPr lang="en-IN" sz="2800" dirty="0"/>
              <a:t>Your Health, Your Way</a:t>
            </a:r>
            <a:endParaRPr lang="en-US" sz="2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CD60BD-2E0F-3683-CC7A-9BF91FB88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DE0C4A-14C3-5ACA-FA5D-0761CEC08CB4}"/>
              </a:ext>
            </a:extLst>
          </p:cNvPr>
          <p:cNvSpPr/>
          <p:nvPr/>
        </p:nvSpPr>
        <p:spPr>
          <a:xfrm>
            <a:off x="485776" y="1614487"/>
            <a:ext cx="3067050" cy="3629026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05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IN" b="1" cap="al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AI Chatbot Support: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Answers general health questions in real-time through a smart chatbot.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endParaRPr lang="en-IN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B8708-5159-A99E-515B-BF0185D7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33" y="296248"/>
            <a:ext cx="5068891" cy="298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9B6DF-A97C-4D7D-8D99-26CE1D971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99" y="3572592"/>
            <a:ext cx="4816481" cy="298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7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C41D41-2017-0575-43A7-78C81ED0DC6A}"/>
              </a:ext>
            </a:extLst>
          </p:cNvPr>
          <p:cNvSpPr txBox="1"/>
          <p:nvPr/>
        </p:nvSpPr>
        <p:spPr>
          <a:xfrm>
            <a:off x="352425" y="429310"/>
            <a:ext cx="4562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Technology Stack :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32906A-A0B8-232E-BB67-78CC51AE58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2000"/>
                    </a14:imgEffect>
                    <a14:imgEffect>
                      <a14:brightnessContrast bright="4000" contrast="-6000"/>
                    </a14:imgEffect>
                  </a14:imgLayer>
                </a14:imgProps>
              </a:ext>
            </a:extLst>
          </a:blip>
          <a:srcRect l="4500" t="4149" r="4750" b="34498"/>
          <a:stretch>
            <a:fillRect/>
          </a:stretch>
        </p:blipFill>
        <p:spPr>
          <a:xfrm>
            <a:off x="3391359" y="1402238"/>
            <a:ext cx="2513686" cy="19458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  <a:softEdge rad="4445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90901F-0534-9B2F-70A6-10C31085B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2000"/>
                    </a14:imgEffect>
                    <a14:imgEffect>
                      <a14:brightnessContrast bright="4000" contrast="-6000"/>
                    </a14:imgEffect>
                  </a14:imgLayer>
                </a14:imgProps>
              </a:ext>
            </a:extLst>
          </a:blip>
          <a:srcRect l="12736" t="8066" r="13547" b="34760"/>
          <a:stretch>
            <a:fillRect/>
          </a:stretch>
        </p:blipFill>
        <p:spPr>
          <a:xfrm>
            <a:off x="2031594" y="4323083"/>
            <a:ext cx="1701095" cy="194585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889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73EAF9-8CE8-1D28-CF00-908B1426E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bright="4000" contrast="-6000"/>
                    </a14:imgEffect>
                  </a14:imgLayer>
                </a14:imgProps>
              </a:ext>
            </a:extLst>
          </a:blip>
          <a:srcRect l="10535" t="9266" r="11101" b="35715"/>
          <a:stretch>
            <a:fillRect/>
          </a:stretch>
        </p:blipFill>
        <p:spPr>
          <a:xfrm>
            <a:off x="7258049" y="1322343"/>
            <a:ext cx="2562224" cy="20257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4000"/>
              </a:srgbClr>
            </a:outerShdw>
            <a:softEdge rad="381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1E3EBD-262F-CE09-DA62-ACB3923E15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2000"/>
                    </a14:imgEffect>
                    <a14:imgEffect>
                      <a14:brightnessContrast bright="4000" contrast="-6000"/>
                    </a14:imgEffect>
                  </a14:imgLayer>
                </a14:imgProps>
              </a:ext>
            </a:extLst>
          </a:blip>
          <a:srcRect l="14596" t="8070" r="13665" b="34848"/>
          <a:stretch>
            <a:fillRect/>
          </a:stretch>
        </p:blipFill>
        <p:spPr>
          <a:xfrm>
            <a:off x="726864" y="1370222"/>
            <a:ext cx="1701095" cy="221943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5000"/>
              </a:srgbClr>
            </a:outerShdw>
            <a:softEdge rad="6350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57911A1-E1D4-BD48-693A-160A7A57FF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2000"/>
                    </a14:imgEffect>
                    <a14:imgEffect>
                      <a14:brightnessContrast bright="4000" contrast="-6000"/>
                    </a14:imgEffect>
                  </a14:imgLayer>
                </a14:imgProps>
              </a:ext>
            </a:extLst>
          </a:blip>
          <a:srcRect l="14162" t="8304" r="11850" b="32862"/>
          <a:stretch>
            <a:fillRect/>
          </a:stretch>
        </p:blipFill>
        <p:spPr>
          <a:xfrm>
            <a:off x="5812534" y="4240762"/>
            <a:ext cx="1559200" cy="20281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  <a:softEdge rad="38100"/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FFE5A6-CABD-D502-8BEA-F4FAB8BED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2000"/>
                    </a14:imgEffect>
                    <a14:imgEffect>
                      <a14:brightnessContrast bright="4000" contrast="-6000"/>
                    </a14:imgEffect>
                  </a14:imgLayer>
                </a14:imgProps>
              </a:ext>
            </a:extLst>
          </a:blip>
          <a:srcRect l="7629" t="6261" r="7749" b="21974"/>
          <a:stretch>
            <a:fillRect/>
          </a:stretch>
        </p:blipFill>
        <p:spPr>
          <a:xfrm>
            <a:off x="9382497" y="4240762"/>
            <a:ext cx="1555817" cy="186354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409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68DFBD-2C90-3898-10D0-99E0D4D5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7E74D-28FB-4C71-5585-81866F96CACE}"/>
              </a:ext>
            </a:extLst>
          </p:cNvPr>
          <p:cNvSpPr txBox="1"/>
          <p:nvPr/>
        </p:nvSpPr>
        <p:spPr>
          <a:xfrm>
            <a:off x="495299" y="438150"/>
            <a:ext cx="344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MVP Scope: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49F0F-116F-826B-8A81-361601571B9B}"/>
              </a:ext>
            </a:extLst>
          </p:cNvPr>
          <p:cNvSpPr txBox="1"/>
          <p:nvPr/>
        </p:nvSpPr>
        <p:spPr>
          <a:xfrm>
            <a:off x="495298" y="1409521"/>
            <a:ext cx="11258551" cy="3254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Personalized Health Analysis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Symptom checker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Disease info display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Risk Analysis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Basic AI chatbot</a:t>
            </a:r>
            <a:endParaRPr lang="en-IN" sz="2500" dirty="0"/>
          </a:p>
        </p:txBody>
      </p:sp>
      <p:pic>
        <p:nvPicPr>
          <p:cNvPr id="6" name="Picture placeholder 29">
            <a:extLst>
              <a:ext uri="{FF2B5EF4-FFF2-40B4-BE49-F238E27FC236}">
                <a16:creationId xmlns:a16="http://schemas.microsoft.com/office/drawing/2014/main" id="{08DBD5DB-F55E-61D2-683C-9FE15A113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195" r="-531" b="-1195"/>
          <a:stretch>
            <a:fillRect/>
          </a:stretch>
        </p:blipFill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858C892A-902A-2A15-F1F5-0138EE1C8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F0045139-0FBE-5961-5B6A-F30298372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FFC41F5B-1BD4-4ECE-A427-49AD83B67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9053" y="5448479"/>
            <a:ext cx="1186231" cy="13026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tx1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8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8537EA-555C-BF07-F973-1B22AAE02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69068E-E63C-D9A9-342A-BD7BB999A2EF}"/>
              </a:ext>
            </a:extLst>
          </p:cNvPr>
          <p:cNvSpPr txBox="1"/>
          <p:nvPr/>
        </p:nvSpPr>
        <p:spPr>
          <a:xfrm>
            <a:off x="495299" y="1331883"/>
            <a:ext cx="11258551" cy="3254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Comprehensive multi-tool app in one platform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User-friendly interface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Personalized AI responses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Real-Time AI Chatbot for Health Queries</a:t>
            </a:r>
            <a:endParaRPr lang="en-I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Cost-effective &amp; accessible 24/7</a:t>
            </a:r>
            <a:endParaRPr lang="en-IN" sz="2500" dirty="0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3F4741CC-6A44-3B33-DE21-02849F9DC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83408" y="-352131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44695E90-187E-4741-DC16-4ED863A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34214" y="0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031887B2-3380-D26C-D406-1B00D97F8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49692" y="5768507"/>
            <a:ext cx="1186231" cy="13026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tx1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F5143-C031-C073-0795-C368EAAB268A}"/>
              </a:ext>
            </a:extLst>
          </p:cNvPr>
          <p:cNvSpPr txBox="1"/>
          <p:nvPr/>
        </p:nvSpPr>
        <p:spPr>
          <a:xfrm>
            <a:off x="495299" y="438150"/>
            <a:ext cx="484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Competitive Advantage:</a:t>
            </a:r>
          </a:p>
        </p:txBody>
      </p:sp>
    </p:spTree>
    <p:extLst>
      <p:ext uri="{BB962C8B-B14F-4D97-AF65-F5344CB8AC3E}">
        <p14:creationId xmlns:p14="http://schemas.microsoft.com/office/powerpoint/2010/main" val="361489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ACBFA6-B959-ECAB-D415-76689B979B7F}"/>
              </a:ext>
            </a:extLst>
          </p:cNvPr>
          <p:cNvSpPr txBox="1"/>
          <p:nvPr/>
        </p:nvSpPr>
        <p:spPr>
          <a:xfrm>
            <a:off x="561975" y="672584"/>
            <a:ext cx="363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Meet the Team: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6BB8817-ADC9-11A2-6C11-F35554F310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477933"/>
              </p:ext>
            </p:extLst>
          </p:nvPr>
        </p:nvGraphicFramePr>
        <p:xfrm>
          <a:off x="295275" y="1828800"/>
          <a:ext cx="7372350" cy="241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760508-9923-29B5-DF40-539498B38F03}"/>
              </a:ext>
            </a:extLst>
          </p:cNvPr>
          <p:cNvSpPr txBox="1"/>
          <p:nvPr/>
        </p:nvSpPr>
        <p:spPr>
          <a:xfrm>
            <a:off x="1181100" y="5105400"/>
            <a:ext cx="839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link: https://github.com/UshaKiran31/Personalised-Health-Advisor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1AFE2-49D5-1E99-1E4C-7D72C8B0C773}"/>
              </a:ext>
            </a:extLst>
          </p:cNvPr>
          <p:cNvSpPr txBox="1"/>
          <p:nvPr/>
        </p:nvSpPr>
        <p:spPr>
          <a:xfrm>
            <a:off x="1171575" y="5705475"/>
            <a:ext cx="681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Deployed link: https://personalised-health-advisor.streamlit.app/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57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24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6D4A5D-8F54-DFD4-E883-F59F7961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7F3456-1A68-8865-78AD-2791932F23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8" y="407195"/>
            <a:ext cx="12087221" cy="6043610"/>
          </a:xfrm>
          <a:prstGeom prst="rect">
            <a:avLst/>
          </a:prstGeom>
          <a:pattFill prst="pct5">
            <a:fgClr>
              <a:schemeClr val="bg1">
                <a:lumMod val="85000"/>
                <a:lumOff val="15000"/>
              </a:schemeClr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CB680-CFC1-9D72-70F3-EE4174653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136" y="2028094"/>
            <a:ext cx="9546496" cy="1400906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tx1">
                    <a:lumMod val="85000"/>
                  </a:schemeClr>
                </a:solidFill>
                <a:effectLst/>
              </a:rPr>
              <a:t>Thank You!</a:t>
            </a:r>
            <a:endParaRPr lang="en-US" sz="8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8ACFF-952B-E4F0-2635-796540D6D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174" y="5439729"/>
            <a:ext cx="6324601" cy="774128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Californian FB" panose="0207040306080B030204" pitchFamily="18" charset="0"/>
              </a:rPr>
              <a:t>~</a:t>
            </a:r>
            <a:r>
              <a:rPr lang="en-US" sz="2800" dirty="0"/>
              <a:t>Empowering health, one user at a time.</a:t>
            </a:r>
            <a:endParaRPr lang="en-US" sz="2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C53817-E9CB-1D49-FA6A-57CD5885A8B3}"/>
              </a:ext>
            </a:extLst>
          </p:cNvPr>
          <p:cNvSpPr txBox="1"/>
          <p:nvPr/>
        </p:nvSpPr>
        <p:spPr>
          <a:xfrm>
            <a:off x="495299" y="438150"/>
            <a:ext cx="477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Problem Statement: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45B0C-4917-BFEF-A579-5434F02D476E}"/>
              </a:ext>
            </a:extLst>
          </p:cNvPr>
          <p:cNvSpPr txBox="1"/>
          <p:nvPr/>
        </p:nvSpPr>
        <p:spPr>
          <a:xfrm>
            <a:off x="495298" y="1409521"/>
            <a:ext cx="1125855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Accessing personalized health analysis and lifestyle recommendations based on one’s medical input information remains a challenge. Many individuals struggle to understand their symptoms, assess basic health risks, and find trustworthy information about diseases. The absence of a centralized, intelligent, and user-friendly platform often leads to confusion, misinformation, and delayed action.</a:t>
            </a:r>
            <a:endParaRPr lang="en-IN" sz="25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F63F5585-F912-91CB-5854-480442F00663}"/>
              </a:ext>
            </a:extLst>
          </p:cNvPr>
          <p:cNvSpPr/>
          <p:nvPr/>
        </p:nvSpPr>
        <p:spPr>
          <a:xfrm>
            <a:off x="601980" y="3750497"/>
            <a:ext cx="160020" cy="1569660"/>
          </a:xfrm>
          <a:custGeom>
            <a:avLst/>
            <a:gdLst/>
            <a:ahLst/>
            <a:cxnLst/>
            <a:rect l="l" t="t" r="r" b="b"/>
            <a:pathLst>
              <a:path h="665480">
                <a:moveTo>
                  <a:pt x="0" y="0"/>
                </a:moveTo>
                <a:lnTo>
                  <a:pt x="0" y="665226"/>
                </a:lnTo>
              </a:path>
            </a:pathLst>
          </a:custGeom>
          <a:ln w="19050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FC7E6-D09E-F70D-4CFE-95E678A9EE1A}"/>
              </a:ext>
            </a:extLst>
          </p:cNvPr>
          <p:cNvSpPr txBox="1"/>
          <p:nvPr/>
        </p:nvSpPr>
        <p:spPr>
          <a:xfrm>
            <a:off x="971549" y="3750497"/>
            <a:ext cx="9439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an AI-powered virtual health assistant could help users analyze their symptoms, assess lifestyle-related health risks, explore detailed disease information, receive personalized health analysis—including BMI, diet, and exercise tips—and get instant answers to health-related questions?</a:t>
            </a:r>
          </a:p>
        </p:txBody>
      </p:sp>
    </p:spTree>
    <p:extLst>
      <p:ext uri="{BB962C8B-B14F-4D97-AF65-F5344CB8AC3E}">
        <p14:creationId xmlns:p14="http://schemas.microsoft.com/office/powerpoint/2010/main" val="363332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571B9A-6722-83CD-77AE-3ED2C554F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A5085-412A-3F96-F78B-CC4FFE1750B8}"/>
              </a:ext>
            </a:extLst>
          </p:cNvPr>
          <p:cNvSpPr txBox="1"/>
          <p:nvPr/>
        </p:nvSpPr>
        <p:spPr>
          <a:xfrm>
            <a:off x="495299" y="438150"/>
            <a:ext cx="344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Our Solution: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D7BCB-25E2-F2E4-1F24-2259A32158AF}"/>
              </a:ext>
            </a:extLst>
          </p:cNvPr>
          <p:cNvSpPr txBox="1"/>
          <p:nvPr/>
        </p:nvSpPr>
        <p:spPr>
          <a:xfrm>
            <a:off x="495298" y="1409521"/>
            <a:ext cx="11258551" cy="3254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Provides tailored insights on BMI, diet, and exercise based on user input.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Predicts possible diseases from selected symptoms with confidence levels.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Calculates the risk of heart disease and diabetes using health parameters.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Offers clear information on diseases, medications, diet, and precautions.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Answers general health questions in real-time through a smart chatbot.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198607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9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6AF64-4248-945F-72C3-51A49390F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BDA6E6-2A96-6E0E-940C-8EEC10849FE5}"/>
              </a:ext>
            </a:extLst>
          </p:cNvPr>
          <p:cNvSpPr txBox="1"/>
          <p:nvPr/>
        </p:nvSpPr>
        <p:spPr>
          <a:xfrm>
            <a:off x="495299" y="438150"/>
            <a:ext cx="272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User Flow: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B1B1B-19B0-E2ED-9EDF-C9669F89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160"/>
          <a:stretch>
            <a:fillRect/>
          </a:stretch>
        </p:blipFill>
        <p:spPr>
          <a:xfrm>
            <a:off x="1474933" y="1084481"/>
            <a:ext cx="9242133" cy="55430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2438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D06951-850E-31EA-58E9-12038571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772760-9881-0A53-1BFB-E129C29490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2"/>
          <a:stretch>
            <a:fillRect/>
          </a:stretch>
        </p:blipFill>
        <p:spPr>
          <a:xfrm>
            <a:off x="51051" y="60642"/>
            <a:ext cx="12089897" cy="6736715"/>
          </a:xfrm>
          <a:prstGeom prst="rect">
            <a:avLst/>
          </a:prstGeom>
          <a:pattFill prst="pct5">
            <a:fgClr>
              <a:schemeClr val="bg1">
                <a:lumMod val="85000"/>
                <a:lumOff val="15000"/>
              </a:schemeClr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dist="18000" dir="5400000" algn="tl" rotWithShape="0">
              <a:srgbClr val="000000">
                <a:alpha val="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A02B77-4F38-70AB-42AE-4E436B95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061" y="1196881"/>
            <a:ext cx="9546496" cy="1400906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tx1">
                    <a:lumMod val="85000"/>
                  </a:schemeClr>
                </a:solidFill>
                <a:effectLst/>
              </a:rPr>
              <a:t>Features</a:t>
            </a:r>
            <a:endParaRPr lang="en-US" sz="8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B1CDF-02CC-1F9D-560E-9D2D48CF2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2825" y="2597787"/>
            <a:ext cx="5524500" cy="694054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D8C1A-524E-C02A-9B2F-5DCA9EBAB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3079876"/>
            <a:ext cx="5733289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0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99DE96-326E-6C7C-F4B6-260461BA24DC}"/>
              </a:ext>
            </a:extLst>
          </p:cNvPr>
          <p:cNvSpPr/>
          <p:nvPr/>
        </p:nvSpPr>
        <p:spPr>
          <a:xfrm>
            <a:off x="485776" y="1614487"/>
            <a:ext cx="3067050" cy="3629026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01</a:t>
            </a:r>
          </a:p>
          <a:p>
            <a:pPr algn="ctr"/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IN" b="1" cap="al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Personalized Health Analysis: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Provides tailored insights on BMI, diet, and exercise based on user input.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endParaRPr lang="en-IN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19647-BEB6-B058-9B73-AA17A7FD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98" y="91085"/>
            <a:ext cx="4069080" cy="2366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D31E8-8ED8-3792-06CD-9F62953C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200" y="2550926"/>
            <a:ext cx="3515850" cy="211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9DB0FF-7A6F-2C06-3C84-685F34EFD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15" y="2550926"/>
            <a:ext cx="3277939" cy="2017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1E0C88-288F-62D1-B84A-B45B4C0D4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915" y="4753290"/>
            <a:ext cx="3414458" cy="2104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0C2F6-7746-F874-4E93-FEF715758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7200" y="4844374"/>
            <a:ext cx="3555288" cy="19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45426-6F72-DC1B-E577-39E40179C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613DB3-F28B-B1AA-B8C1-248F18A30571}"/>
              </a:ext>
            </a:extLst>
          </p:cNvPr>
          <p:cNvSpPr/>
          <p:nvPr/>
        </p:nvSpPr>
        <p:spPr>
          <a:xfrm>
            <a:off x="485776" y="1614487"/>
            <a:ext cx="3067050" cy="3629026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02</a:t>
            </a:r>
          </a:p>
          <a:p>
            <a:pPr algn="ctr"/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IN" b="1" cap="al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Symptom Checker: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Predicts possible diseases from selected symptoms with confidence levels.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endParaRPr lang="en-IN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1E4EE-ADC8-A18D-6C53-CDD25BFF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47" y="70781"/>
            <a:ext cx="3905454" cy="225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B06802-C598-19E7-9E7C-5B7DE321F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869" y="2363768"/>
            <a:ext cx="2800908" cy="2130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2B5239-1D18-1BFD-D99D-5A3B7B045B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367"/>
          <a:stretch>
            <a:fillRect/>
          </a:stretch>
        </p:blipFill>
        <p:spPr>
          <a:xfrm>
            <a:off x="8821190" y="2345150"/>
            <a:ext cx="3004204" cy="2162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1FB945-A3C8-2A30-D9A0-06D4F86AC4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1" r="33463" b="6462"/>
          <a:stretch>
            <a:fillRect/>
          </a:stretch>
        </p:blipFill>
        <p:spPr>
          <a:xfrm>
            <a:off x="6566588" y="4663722"/>
            <a:ext cx="2710664" cy="21234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57CD28-15F9-B316-7DBA-F63250F8C2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361"/>
          <a:stretch>
            <a:fillRect/>
          </a:stretch>
        </p:blipFill>
        <p:spPr>
          <a:xfrm>
            <a:off x="3803288" y="4663721"/>
            <a:ext cx="2639751" cy="212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8E2F4E-A732-B1FF-3488-95A39E17B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9767"/>
          <a:stretch>
            <a:fillRect/>
          </a:stretch>
        </p:blipFill>
        <p:spPr>
          <a:xfrm>
            <a:off x="9400800" y="4663722"/>
            <a:ext cx="2512836" cy="212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9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4506C-F08D-1A12-36F0-F97F97B87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446544-30AD-BB17-0627-BB5E6F3C8BFB}"/>
              </a:ext>
            </a:extLst>
          </p:cNvPr>
          <p:cNvSpPr/>
          <p:nvPr/>
        </p:nvSpPr>
        <p:spPr>
          <a:xfrm>
            <a:off x="485776" y="1614487"/>
            <a:ext cx="3067050" cy="3629026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03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IN" b="1" cap="al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Risk Analysis: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Calculates the risk of heart disease and diabetes using health parameters.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endParaRPr lang="en-IN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2AA5B-47E2-7589-C127-02C1213AD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84" y="437152"/>
            <a:ext cx="4325112" cy="2415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AED02-75A7-1160-E98E-808AE3C1A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654" y="607760"/>
            <a:ext cx="3797762" cy="2074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FB3540-AD12-1227-47C4-FB6B5BBF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944" y="3827674"/>
            <a:ext cx="4210455" cy="2429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A89E74-2987-C313-745F-04200E8EE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973" y="3947634"/>
            <a:ext cx="3963443" cy="21895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423B82-EC80-D634-21E4-60A49A5F56B4}"/>
              </a:ext>
            </a:extLst>
          </p:cNvPr>
          <p:cNvSpPr txBox="1"/>
          <p:nvPr/>
        </p:nvSpPr>
        <p:spPr>
          <a:xfrm>
            <a:off x="3552826" y="67820"/>
            <a:ext cx="170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Heart Health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DF393-736C-6E1E-0BBC-37406FF31CD2}"/>
              </a:ext>
            </a:extLst>
          </p:cNvPr>
          <p:cNvSpPr txBox="1"/>
          <p:nvPr/>
        </p:nvSpPr>
        <p:spPr>
          <a:xfrm>
            <a:off x="3742944" y="3429000"/>
            <a:ext cx="16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Diabetes Risk</a:t>
            </a:r>
          </a:p>
        </p:txBody>
      </p:sp>
    </p:spTree>
    <p:extLst>
      <p:ext uri="{BB962C8B-B14F-4D97-AF65-F5344CB8AC3E}">
        <p14:creationId xmlns:p14="http://schemas.microsoft.com/office/powerpoint/2010/main" val="37267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1240D-35C1-BC5E-13F3-DC82F0A7B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F5201F-ED12-D32D-3E56-C444B2F4F12D}"/>
              </a:ext>
            </a:extLst>
          </p:cNvPr>
          <p:cNvSpPr/>
          <p:nvPr/>
        </p:nvSpPr>
        <p:spPr>
          <a:xfrm>
            <a:off x="485776" y="1614487"/>
            <a:ext cx="3067050" cy="3629026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04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IN" b="1" cap="al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Disease Information: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Offers clear information on diseases, medications, diet, and precautions.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endParaRPr lang="en-IN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7B704-56FC-7A16-0CA7-39367E63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92" y="516467"/>
            <a:ext cx="5535168" cy="2750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4D3B3-6FFA-8E4E-51B5-4CA342B42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124" y="3590656"/>
            <a:ext cx="5404104" cy="2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75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{44617EB7-C839-4FF2-888F-C433D12AFA4C}tf12214701_win32</Template>
  <TotalTime>499</TotalTime>
  <Words>366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Californian FB</vt:lpstr>
      <vt:lpstr>Goudy Old Style</vt:lpstr>
      <vt:lpstr>Posterama Text SemiBold</vt:lpstr>
      <vt:lpstr>Wingdings 2</vt:lpstr>
      <vt:lpstr>SlateVTI</vt:lpstr>
      <vt:lpstr>Personal Health Advisor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Usha Kiran Paruchuri</dc:creator>
  <cp:lastModifiedBy>Usha Kiran Paruchuri</cp:lastModifiedBy>
  <cp:revision>1</cp:revision>
  <dcterms:created xsi:type="dcterms:W3CDTF">2025-07-16T18:09:43Z</dcterms:created>
  <dcterms:modified xsi:type="dcterms:W3CDTF">2025-07-17T10:27:50Z</dcterms:modified>
</cp:coreProperties>
</file>